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20" y="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F-A8D0-3842-B1DA-B904DC12BD0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C3B5-41D1-E447-9EE9-439DA5B3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64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818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F-A8D0-3842-B1DA-B904DC12BD0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C3B5-41D1-E447-9EE9-439DA5B3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4572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8706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8706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66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901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883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7901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5883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F-A8D0-3842-B1DA-B904DC12BD0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C3B5-41D1-E447-9EE9-439DA5B3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440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F-A8D0-3842-B1DA-B904DC12BD0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C3B5-41D1-E447-9EE9-439DA5B3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F-A8D0-3842-B1DA-B904DC12BD0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C3B5-41D1-E447-9EE9-439DA5B3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5201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52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6674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F56F-A8D0-3842-B1DA-B904DC12BD0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C3B5-41D1-E447-9EE9-439DA5B3C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989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44070"/>
            <a:ext cx="8229600" cy="2426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F56F-A8D0-3842-B1DA-B904DC12BD0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C3B5-41D1-E447-9EE9-439DA5B3C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261"/>
            <a:ext cx="8229600" cy="869265"/>
          </a:xfrm>
        </p:spPr>
        <p:txBody>
          <a:bodyPr/>
          <a:lstStyle/>
          <a:p>
            <a:r>
              <a:rPr lang="en-US" dirty="0" smtClean="0">
                <a:latin typeface="Helvetica Condensed Black"/>
              </a:rPr>
              <a:t>Title of Presentation</a:t>
            </a:r>
            <a:endParaRPr lang="en-US" dirty="0">
              <a:latin typeface="Helvetica Condensed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4811"/>
            <a:ext cx="8229600" cy="24257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Helvetica Condensed Medium"/>
              </a:rPr>
              <a:t>Speaker</a:t>
            </a:r>
            <a:br>
              <a:rPr lang="en-US" dirty="0" smtClean="0">
                <a:latin typeface="Helvetica Condensed Medium"/>
              </a:rPr>
            </a:br>
            <a:r>
              <a:rPr lang="en-US" dirty="0" smtClean="0">
                <a:latin typeface="Helvetica Condensed Medium"/>
              </a:rPr>
              <a:t>Company Name</a:t>
            </a:r>
            <a:endParaRPr lang="en-US" dirty="0">
              <a:latin typeface="Helvetic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1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1140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Helvetica Condensed Black"/>
              </a:rPr>
              <a:t>Slide Title</a:t>
            </a:r>
            <a:endParaRPr lang="en-US" dirty="0">
              <a:latin typeface="Helvetica Condensed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312"/>
            <a:ext cx="8229600" cy="3084682"/>
          </a:xfrm>
        </p:spPr>
        <p:txBody>
          <a:bodyPr/>
          <a:lstStyle/>
          <a:p>
            <a:r>
              <a:rPr lang="en-US" dirty="0" smtClean="0">
                <a:latin typeface="Helvetica Condensed Medium"/>
              </a:rPr>
              <a:t>Slide Text</a:t>
            </a:r>
            <a:endParaRPr lang="en-US" dirty="0">
              <a:latin typeface="Helvetica Condense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 THRIVE presentation" id="{262560C9-3348-4E38-87CA-9C2373F60377}" vid="{F0B30319-4F77-42F1-978C-DA6885245F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CE2020 PPT Presentation</Template>
  <TotalTime>343</TotalTime>
  <Words>11</Words>
  <Application>Microsoft Office PowerPoint</Application>
  <PresentationFormat>On-screen Show (16:9)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 Condensed Black</vt:lpstr>
      <vt:lpstr>Helvetica Condensed Medium</vt:lpstr>
      <vt:lpstr>Office Theme</vt:lpstr>
      <vt:lpstr>PowerPoint Presentation</vt:lpstr>
      <vt:lpstr>Title of Presentation</vt:lpstr>
      <vt:lpstr>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Gilbert</dc:creator>
  <cp:lastModifiedBy>Brian Gilbert</cp:lastModifiedBy>
  <cp:revision>17</cp:revision>
  <dcterms:created xsi:type="dcterms:W3CDTF">2020-09-22T17:31:01Z</dcterms:created>
  <dcterms:modified xsi:type="dcterms:W3CDTF">2023-04-10T18:35:41Z</dcterms:modified>
</cp:coreProperties>
</file>